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retendard Light"/>
      <p:regular r:id="rId19"/>
    </p:embeddedFont>
    <p:embeddedFont>
      <p:font typeface="Pretendard SemiBold"/>
      <p:bold r:id="rId20"/>
    </p:embeddedFont>
    <p:embeddedFont>
      <p:font typeface="SANGJU Dajungdagam"/>
      <p:regular r:id="rId21"/>
    </p:embeddedFont>
    <p:embeddedFont>
      <p:font typeface="Pretendard Bold"/>
      <p:bold r:id="rId22"/>
    </p:embeddedFont>
    <p:embeddedFont>
      <p:font typeface="Pretendard Regular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.fntdata" Type="http://schemas.openxmlformats.org/officeDocument/2006/relationships/font"/><Relationship Id="rId2" Target="presProps.xml" Type="http://schemas.openxmlformats.org/officeDocument/2006/relationships/presProps"/><Relationship Id="rId20" Target="fonts/font2.fntdata" Type="http://schemas.openxmlformats.org/officeDocument/2006/relationships/font"/><Relationship Id="rId21" Target="fonts/font3.fntdata" Type="http://schemas.openxmlformats.org/officeDocument/2006/relationships/font"/><Relationship Id="rId22" Target="fonts/font4.fntdata" Type="http://schemas.openxmlformats.org/officeDocument/2006/relationships/font"/><Relationship Id="rId23" Target="fonts/font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17.png" Type="http://schemas.openxmlformats.org/officeDocument/2006/relationships/image"/><Relationship Id="rId8" Target="../media/image45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17.png" Type="http://schemas.openxmlformats.org/officeDocument/2006/relationships/image"/><Relationship Id="rId8" Target="../media/image45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17.png" Type="http://schemas.openxmlformats.org/officeDocument/2006/relationships/image"/><Relationship Id="rId8" Target="../media/image45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17.png" Type="http://schemas.openxmlformats.org/officeDocument/2006/relationships/image"/><Relationship Id="rId8" Target="../media/image51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https://www.youtube.com/watch?v=ywsOw4bO1PY" TargetMode="External" Type="http://schemas.openxmlformats.org/officeDocument/2006/relationships/hyperlink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https://www.youtube.com/watch?v=KtOsJAg-xX4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21.png" Type="http://schemas.openxmlformats.org/officeDocument/2006/relationships/image"/><Relationship Id="rId9" Target="https://www.youtube.com/watch?v=KtOsJAg-xX4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17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30.png" Type="http://schemas.openxmlformats.org/officeDocument/2006/relationships/image"/><Relationship Id="rId13" Target="../media/image31.png" Type="http://schemas.openxmlformats.org/officeDocument/2006/relationships/image"/><Relationship Id="rId14" Target="../media/image32.png" Type="http://schemas.openxmlformats.org/officeDocument/2006/relationships/image"/><Relationship Id="rId15" Target="../media/image3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30.png" Type="http://schemas.openxmlformats.org/officeDocument/2006/relationships/image"/><Relationship Id="rId13" Target="../media/image31.png" Type="http://schemas.openxmlformats.org/officeDocument/2006/relationships/image"/><Relationship Id="rId14" Target="../media/image32.png" Type="http://schemas.openxmlformats.org/officeDocument/2006/relationships/image"/><Relationship Id="rId15" Target="../media/image3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17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17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330200"/>
            <a:ext cx="48768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130300"/>
            <a:ext cx="182880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 rot="0">
            <a:off x="863600" y="7150100"/>
            <a:ext cx="16573500" cy="2273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576300" y="8509000"/>
            <a:ext cx="457200" cy="44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12300" y="8509000"/>
            <a:ext cx="457200" cy="457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864100" y="8509000"/>
            <a:ext cx="457200" cy="457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35100" y="8509000"/>
            <a:ext cx="4572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alphaModFix amt="35000"/>
          </a:blip>
          <a:stretch>
            <a:fillRect/>
          </a:stretch>
        </p:blipFill>
        <p:spPr>
          <a:xfrm rot="0">
            <a:off x="1333500" y="8293100"/>
            <a:ext cx="156210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795500" y="2184400"/>
            <a:ext cx="2438400" cy="2438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252700" y="2628900"/>
            <a:ext cx="1600200" cy="1701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4262100" y="8509000"/>
            <a:ext cx="27559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4580"/>
              </a:lnSpc>
            </a:pPr>
            <a:r>
              <a:rPr lang="ko-KR" sz="2300" b="false" i="false" u="none" strike="noStrike">
                <a:solidFill>
                  <a:srgbClr val="FFFFFF"/>
                </a:solidFill>
                <a:ea typeface="Pretendard Light"/>
              </a:rPr>
              <a:t>대전광역시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Light"/>
              </a:rPr>
              <a:t>중구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Light"/>
              </a:rPr>
              <a:t>오류동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96500" y="8534400"/>
            <a:ext cx="2921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4580"/>
              </a:lnSpc>
            </a:pPr>
            <a:r>
              <a:rPr lang="en-US" sz="2300" b="false" i="false" u="none" strike="noStrike" spc="100">
                <a:solidFill>
                  <a:srgbClr val="FFFFFF"/>
                </a:solidFill>
                <a:latin typeface="Pretendard Light"/>
              </a:rPr>
              <a:t>www.Mashu.com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61000" y="8534400"/>
            <a:ext cx="3225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4580"/>
              </a:lnSpc>
            </a:pPr>
            <a:r>
              <a:rPr lang="en-US" sz="2300" b="false" i="false" u="none" strike="noStrike" spc="100">
                <a:solidFill>
                  <a:srgbClr val="FFFFFF"/>
                </a:solidFill>
                <a:latin typeface="Pretendard Light"/>
              </a:rPr>
              <a:t>vngkgk155@gmail.com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19300" y="8509000"/>
            <a:ext cx="24638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4580"/>
              </a:lnSpc>
            </a:pPr>
            <a:r>
              <a:rPr lang="en-US" sz="2500" b="false" i="false" u="none" strike="noStrike" spc="200">
                <a:solidFill>
                  <a:srgbClr val="FFFFFF"/>
                </a:solidFill>
                <a:latin typeface="Pretendard Light"/>
              </a:rPr>
              <a:t>010.4319.4365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70000" y="7721600"/>
            <a:ext cx="2870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4580"/>
              </a:lnSpc>
            </a:pPr>
            <a:r>
              <a:rPr lang="en-US" sz="2300" b="false" i="false" u="none" strike="noStrike" spc="200">
                <a:solidFill>
                  <a:srgbClr val="FADE6E"/>
                </a:solidFill>
                <a:latin typeface="Pretendard Light"/>
              </a:rPr>
              <a:t>2024.12.24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5100" y="7607300"/>
            <a:ext cx="2895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458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SemiBold"/>
              </a:rPr>
              <a:t>H U D D L 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5100" y="1689100"/>
            <a:ext cx="14782800" cy="547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4580"/>
              </a:lnSpc>
            </a:pPr>
            <a:r>
              <a:rPr lang="ko-KR" sz="11000" b="false" i="false" u="none" strike="noStrike">
                <a:solidFill>
                  <a:srgbClr val="FFFFFF"/>
                </a:solidFill>
                <a:ea typeface="SANGJU Dajungdagam"/>
              </a:rPr>
              <a:t>사람이</a:t>
            </a:r>
            <a:r>
              <a:rPr lang="en-US" sz="11000" b="false" i="false" u="none" strike="noStrike">
                <a:solidFill>
                  <a:srgbClr val="FFFFFF"/>
                </a:solidFill>
                <a:latin typeface="SANGJU Dajungdagam"/>
              </a:rPr>
              <a:t> </a:t>
            </a:r>
            <a:r>
              <a:rPr lang="ko-KR" sz="11000" b="false" i="false" u="none" strike="noStrike">
                <a:solidFill>
                  <a:srgbClr val="FFFFFF"/>
                </a:solidFill>
                <a:ea typeface="SANGJU Dajungdagam"/>
              </a:rPr>
              <a:t>중심이</a:t>
            </a:r>
            <a:r>
              <a:rPr lang="en-US" sz="11000" b="false" i="false" u="none" strike="noStrike">
                <a:solidFill>
                  <a:srgbClr val="FFFFFF"/>
                </a:solidFill>
                <a:latin typeface="SANGJU Dajungdagam"/>
              </a:rPr>
              <a:t> </a:t>
            </a:r>
            <a:r>
              <a:rPr lang="en-US" sz="11000" b="false" i="false" u="none" strike="noStrike">
                <a:solidFill>
                  <a:srgbClr val="FFFFFF"/>
                </a:solidFill>
                <a:latin typeface="SANGJU Dajungdagam"/>
              </a:rPr>
              <a:t> </a:t>
            </a:r>
            <a:r>
              <a:rPr lang="ko-KR" sz="11000" b="false" i="false" u="none" strike="noStrike">
                <a:solidFill>
                  <a:srgbClr val="FFFFFF"/>
                </a:solidFill>
                <a:ea typeface="SANGJU Dajungdagam"/>
              </a:rPr>
              <a:t>되는</a:t>
            </a:r>
          </a:p>
          <a:p>
            <a:pPr algn="l" lvl="0">
              <a:lnSpc>
                <a:spcPct val="104580"/>
              </a:lnSpc>
            </a:pPr>
            <a:r>
              <a:rPr lang="ko-KR" sz="11000" b="false" i="false" u="none" strike="noStrike">
                <a:solidFill>
                  <a:srgbClr val="FFFFFF"/>
                </a:solidFill>
                <a:ea typeface="SANGJU Dajungdagam"/>
              </a:rPr>
              <a:t>맛집</a:t>
            </a:r>
            <a:r>
              <a:rPr lang="en-US" sz="11000" b="false" i="false" u="none" strike="noStrike">
                <a:solidFill>
                  <a:srgbClr val="FFFFFF"/>
                </a:solidFill>
                <a:latin typeface="SANGJU Dajungdagam"/>
              </a:rPr>
              <a:t> </a:t>
            </a:r>
            <a:r>
              <a:rPr lang="ko-KR" sz="11000" b="false" i="false" u="none" strike="noStrike">
                <a:solidFill>
                  <a:srgbClr val="FFFFFF"/>
                </a:solidFill>
                <a:ea typeface="SANGJU Dajungdagam"/>
              </a:rPr>
              <a:t>정보</a:t>
            </a:r>
            <a:r>
              <a:rPr lang="en-US" sz="11000" b="false" i="false" u="none" strike="noStrike">
                <a:solidFill>
                  <a:srgbClr val="FFFFFF"/>
                </a:solidFill>
                <a:latin typeface="SANGJU Dajungdagam"/>
              </a:rPr>
              <a:t> </a:t>
            </a:r>
            <a:r>
              <a:rPr lang="ko-KR" sz="11000" b="false" i="false" u="none" strike="noStrike">
                <a:solidFill>
                  <a:srgbClr val="FFFFFF"/>
                </a:solidFill>
                <a:ea typeface="SANGJU Dajungdagam"/>
              </a:rPr>
              <a:t>플랫폼</a:t>
            </a:r>
            <a:r>
              <a:rPr lang="en-US" sz="11000" b="false" i="false" u="none" strike="noStrike">
                <a:solidFill>
                  <a:srgbClr val="FFFFFF"/>
                </a:solidFill>
                <a:latin typeface="SANGJU Dajungdagam"/>
              </a:rPr>
              <a:t> </a:t>
            </a:r>
          </a:p>
          <a:p>
            <a:pPr algn="l" lvl="0">
              <a:lnSpc>
                <a:spcPct val="104580"/>
              </a:lnSpc>
            </a:pPr>
            <a:r>
              <a:rPr lang="en-US" sz="11000" b="false" i="false" u="none" strike="noStrike">
                <a:solidFill>
                  <a:srgbClr val="FFFFFF"/>
                </a:solidFill>
                <a:latin typeface="SANGJU Dajungdagam"/>
              </a:rPr>
              <a:t>MASHU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6600" y="482600"/>
            <a:ext cx="29972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en-US" sz="2300" b="false" i="false" u="none" strike="noStrike" spc="900">
                <a:solidFill>
                  <a:srgbClr val="FFFC9F"/>
                </a:solidFill>
                <a:latin typeface="Pretendard Bold"/>
              </a:rPr>
              <a:t>MASHU HUDDLE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330200"/>
            <a:ext cx="48768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130300"/>
            <a:ext cx="182880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2600" y="1612900"/>
            <a:ext cx="17335500" cy="8204200"/>
          </a:xfrm>
          <a:prstGeom prst="rect">
            <a:avLst/>
          </a:prstGeom>
          <a:effectLst>
            <a:outerShdw dir="2700000" dist="252339" blurRad="669826">
              <a:srgbClr val="000000">
                <a:alpha val="1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87800" y="8699500"/>
            <a:ext cx="1117600" cy="111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852900" y="8788400"/>
            <a:ext cx="7874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559300" y="3352800"/>
            <a:ext cx="8775700" cy="6045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552700" y="1892300"/>
            <a:ext cx="12319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200" b="false" i="false" u="none" strike="noStrike">
                <a:solidFill>
                  <a:srgbClr val="F6BA5B"/>
                </a:solidFill>
                <a:ea typeface="ONE Mobile Title OTF"/>
              </a:rPr>
              <a:t>장바구니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6600" y="635000"/>
            <a:ext cx="2997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en-US" sz="2400" b="false" i="false" u="none" strike="noStrike" spc="600">
                <a:solidFill>
                  <a:srgbClr val="FFFFFF"/>
                </a:solidFill>
                <a:latin typeface="Pretendard Bold"/>
              </a:rPr>
              <a:t>TEAM MEMBER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86500" y="9118600"/>
            <a:ext cx="5702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*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페이지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내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인물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사진은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샘플이미지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입니다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330200"/>
            <a:ext cx="48768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130300"/>
            <a:ext cx="182880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2600" y="1612900"/>
            <a:ext cx="17335500" cy="8204200"/>
          </a:xfrm>
          <a:prstGeom prst="rect">
            <a:avLst/>
          </a:prstGeom>
          <a:effectLst>
            <a:outerShdw dir="2700000" dist="252339" blurRad="669826">
              <a:srgbClr val="000000">
                <a:alpha val="1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87800" y="8699500"/>
            <a:ext cx="1117600" cy="111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852900" y="8788400"/>
            <a:ext cx="7874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784600" y="3035300"/>
            <a:ext cx="9461500" cy="6337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349500" y="1612900"/>
            <a:ext cx="12319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200" b="false" i="false" u="none" strike="noStrike">
                <a:solidFill>
                  <a:srgbClr val="F6BA5B"/>
                </a:solidFill>
                <a:ea typeface="ONE Mobile Title OTF"/>
              </a:rPr>
              <a:t>예약내역</a:t>
            </a:r>
            <a:r>
              <a:rPr lang="en-US" sz="7200" b="false" i="false" u="none" strike="noStrike">
                <a:solidFill>
                  <a:srgbClr val="F6BA5B"/>
                </a:solidFill>
                <a:latin typeface="ONE Mobile Title OTF"/>
              </a:rPr>
              <a:t> </a:t>
            </a:r>
            <a:r>
              <a:rPr lang="ko-KR" sz="7200" b="false" i="false" u="none" strike="noStrike">
                <a:solidFill>
                  <a:srgbClr val="F6BA5B"/>
                </a:solidFill>
                <a:ea typeface="ONE Mobile Title OTF"/>
              </a:rPr>
              <a:t>상세</a:t>
            </a:r>
            <a:r>
              <a:rPr lang="en-US" sz="7200" b="false" i="false" u="none" strike="noStrike">
                <a:solidFill>
                  <a:srgbClr val="F6BA5B"/>
                </a:solidFill>
                <a:latin typeface="ONE Mobile Title OTF"/>
              </a:rPr>
              <a:t> </a:t>
            </a:r>
            <a:r>
              <a:rPr lang="ko-KR" sz="7200" b="false" i="false" u="none" strike="noStrike">
                <a:solidFill>
                  <a:srgbClr val="F6BA5B"/>
                </a:solidFill>
                <a:ea typeface="ONE Mobile Title OTF"/>
              </a:rPr>
              <a:t>페이지</a:t>
            </a:r>
            <a:r>
              <a:rPr lang="en-US" sz="7200" b="false" i="false" u="none" strike="noStrike">
                <a:solidFill>
                  <a:srgbClr val="F6BA5B"/>
                </a:solidFill>
                <a:latin typeface="ONE Mobile Title OTF"/>
              </a:rPr>
              <a:t> </a:t>
            </a:r>
            <a:r>
              <a:rPr lang="ko-KR" sz="7200" b="false" i="false" u="none" strike="noStrike">
                <a:solidFill>
                  <a:srgbClr val="F6BA5B"/>
                </a:solidFill>
                <a:ea typeface="ONE Mobile Title OTF"/>
              </a:rPr>
              <a:t>구성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6600" y="635000"/>
            <a:ext cx="2997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en-US" sz="2400" b="false" i="false" u="none" strike="noStrike" spc="600">
                <a:solidFill>
                  <a:srgbClr val="FFFFFF"/>
                </a:solidFill>
                <a:latin typeface="Pretendard Bold"/>
              </a:rPr>
              <a:t>TEAM MEMBER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86500" y="9118600"/>
            <a:ext cx="5702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*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페이지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내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인물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사진은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샘플이미지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입니다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330200"/>
            <a:ext cx="48768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130300"/>
            <a:ext cx="182880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2600" y="1612900"/>
            <a:ext cx="17335500" cy="8204200"/>
          </a:xfrm>
          <a:prstGeom prst="rect">
            <a:avLst/>
          </a:prstGeom>
          <a:effectLst>
            <a:outerShdw dir="2700000" dist="252339" blurRad="669826">
              <a:srgbClr val="000000">
                <a:alpha val="1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87800" y="8699500"/>
            <a:ext cx="1117600" cy="111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852900" y="8788400"/>
            <a:ext cx="7874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59000" y="3276600"/>
            <a:ext cx="13449300" cy="6121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349500" y="1612900"/>
            <a:ext cx="12319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200" b="false" i="false" u="none" strike="noStrike">
                <a:solidFill>
                  <a:srgbClr val="F6BA5B"/>
                </a:solidFill>
                <a:ea typeface="ONE Mobile Title OTF"/>
              </a:rPr>
              <a:t>리뷰</a:t>
            </a:r>
            <a:r>
              <a:rPr lang="en-US" sz="7200" b="false" i="false" u="none" strike="noStrike">
                <a:solidFill>
                  <a:srgbClr val="F6BA5B"/>
                </a:solidFill>
                <a:latin typeface="ONE Mobile Title OTF"/>
              </a:rPr>
              <a:t> </a:t>
            </a:r>
            <a:r>
              <a:rPr lang="ko-KR" sz="7200" b="false" i="false" u="none" strike="noStrike">
                <a:solidFill>
                  <a:srgbClr val="F6BA5B"/>
                </a:solidFill>
                <a:ea typeface="ONE Mobile Title OTF"/>
              </a:rPr>
              <a:t>상세</a:t>
            </a:r>
            <a:r>
              <a:rPr lang="en-US" sz="7200" b="false" i="false" u="none" strike="noStrike">
                <a:solidFill>
                  <a:srgbClr val="F6BA5B"/>
                </a:solidFill>
                <a:latin typeface="ONE Mobile Title OTF"/>
              </a:rPr>
              <a:t> </a:t>
            </a:r>
            <a:r>
              <a:rPr lang="ko-KR" sz="7200" b="false" i="false" u="none" strike="noStrike">
                <a:solidFill>
                  <a:srgbClr val="F6BA5B"/>
                </a:solidFill>
                <a:ea typeface="ONE Mobile Title OTF"/>
              </a:rPr>
              <a:t>조회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6600" y="635000"/>
            <a:ext cx="2997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en-US" sz="2400" b="false" i="false" u="none" strike="noStrike" spc="600">
                <a:solidFill>
                  <a:srgbClr val="FFFFFF"/>
                </a:solidFill>
                <a:latin typeface="Pretendard Bold"/>
              </a:rPr>
              <a:t>TEAM MEMBER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86500" y="9118600"/>
            <a:ext cx="5702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*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페이지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내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인물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사진은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샘플이미지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입니다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330200"/>
            <a:ext cx="48768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130300"/>
            <a:ext cx="182880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2600" y="1612900"/>
            <a:ext cx="17335500" cy="8204200"/>
          </a:xfrm>
          <a:prstGeom prst="rect">
            <a:avLst/>
          </a:prstGeom>
          <a:effectLst>
            <a:outerShdw dir="2700000" dist="252339" blurRad="669826">
              <a:srgbClr val="000000">
                <a:alpha val="1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4500" y="1612900"/>
            <a:ext cx="17399000" cy="8204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687800" y="8699500"/>
            <a:ext cx="1117600" cy="1117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852900" y="8788400"/>
            <a:ext cx="787400" cy="838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36600" y="635000"/>
            <a:ext cx="2997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en-US" sz="2400" b="false" i="false" u="none" strike="noStrike" spc="600">
                <a:solidFill>
                  <a:srgbClr val="FFFFFF"/>
                </a:solidFill>
                <a:latin typeface="Pretendard Bold"/>
              </a:rPr>
              <a:t>TEAM MEMBER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86500" y="9118600"/>
            <a:ext cx="5702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*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페이지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내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인물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사진은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샘플이미지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입니다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1000" y="4902200"/>
            <a:ext cx="173609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7600" b="false" i="false" u="none" strike="noStrike" spc="300">
                <a:solidFill>
                  <a:srgbClr val="000000"/>
                </a:solidFill>
                <a:latin typeface="ONE Mobile Title OTF"/>
              </a:rPr>
              <a:t>QNA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330200"/>
            <a:ext cx="48768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130300"/>
            <a:ext cx="182880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69900" y="1612900"/>
            <a:ext cx="17335500" cy="8204200"/>
          </a:xfrm>
          <a:prstGeom prst="rect">
            <a:avLst/>
          </a:prstGeom>
          <a:effectLst>
            <a:outerShdw dir="2700000" dist="252339" blurRad="669826">
              <a:srgbClr val="000000">
                <a:alpha val="1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85700" y="3556000"/>
            <a:ext cx="3771900" cy="349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950200" y="3556000"/>
            <a:ext cx="3937000" cy="3505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100300" y="7175500"/>
            <a:ext cx="2438400" cy="2438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55900" y="7480300"/>
            <a:ext cx="1739900" cy="18415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017500" y="4648200"/>
            <a:ext cx="2768600" cy="154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4500" b="false" i="false" u="none" strike="noStrike" spc="200">
                <a:solidFill>
                  <a:srgbClr val="FFFFFF"/>
                </a:solidFill>
                <a:ea typeface="ONE Mobile Title OTF"/>
              </a:rPr>
              <a:t>프로젝트</a:t>
            </a:r>
            <a:r>
              <a:rPr lang="en-US" sz="4500" b="false" i="false" u="none" strike="noStrike" spc="200">
                <a:solidFill>
                  <a:srgbClr val="FFFFFF"/>
                </a:solidFill>
                <a:latin typeface="ONE Mobile Title OTF"/>
              </a:rPr>
              <a:t> </a:t>
            </a:r>
          </a:p>
          <a:p>
            <a:pPr algn="ctr" lvl="0">
              <a:lnSpc>
                <a:spcPct val="108729"/>
              </a:lnSpc>
            </a:pPr>
            <a:r>
              <a:rPr lang="ko-KR" sz="4500" b="false" i="false" u="none" strike="noStrike" spc="200">
                <a:solidFill>
                  <a:srgbClr val="FFFFFF"/>
                </a:solidFill>
                <a:ea typeface="ONE Mobile Title OTF"/>
              </a:rPr>
              <a:t>단계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77200" y="4648200"/>
            <a:ext cx="3873500" cy="167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4900" b="false" i="false" u="none" strike="noStrike" spc="200">
                <a:solidFill>
                  <a:srgbClr val="FFFFFF"/>
                </a:solidFill>
                <a:ea typeface="ONE Mobile Title OTF"/>
              </a:rPr>
              <a:t>팀</a:t>
            </a:r>
            <a:r>
              <a:rPr lang="en-US" sz="4900" b="false" i="false" u="none" strike="noStrike" spc="2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4900" b="false" i="false" u="none" strike="noStrike" spc="200">
                <a:solidFill>
                  <a:srgbClr val="FFFFFF"/>
                </a:solidFill>
                <a:ea typeface="ONE Mobile Title OTF"/>
              </a:rPr>
              <a:t>구성</a:t>
            </a:r>
            <a:r>
              <a:rPr lang="en-US" sz="4900" b="false" i="false" u="none" strike="noStrike" spc="200">
                <a:solidFill>
                  <a:srgbClr val="FFFFFF"/>
                </a:solidFill>
                <a:latin typeface="ONE Mobile Title OTF"/>
              </a:rPr>
              <a:t> </a:t>
            </a:r>
          </a:p>
          <a:p>
            <a:pPr algn="ctr" lvl="0">
              <a:lnSpc>
                <a:spcPct val="108729"/>
              </a:lnSpc>
            </a:pPr>
            <a:r>
              <a:rPr lang="ko-KR" sz="4900" b="false" i="false" u="none" strike="noStrike" spc="200">
                <a:solidFill>
                  <a:srgbClr val="FFFFFF"/>
                </a:solidFill>
                <a:ea typeface="ONE Mobile Title OTF"/>
              </a:rPr>
              <a:t>및</a:t>
            </a:r>
            <a:r>
              <a:rPr lang="en-US" sz="4900" b="false" i="false" u="none" strike="noStrike" spc="200">
                <a:solidFill>
                  <a:srgbClr val="FFFFFF"/>
                </a:solidFill>
                <a:latin typeface="ONE Mobile Title OTF"/>
              </a:rPr>
              <a:t> </a:t>
            </a:r>
            <a:r>
              <a:rPr lang="ko-KR" sz="4900" b="false" i="false" u="none" strike="noStrike" spc="200">
                <a:solidFill>
                  <a:srgbClr val="FFFFFF"/>
                </a:solidFill>
                <a:ea typeface="ONE Mobile Title OTF"/>
              </a:rPr>
              <a:t>역할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97300" y="4203700"/>
            <a:ext cx="3581400" cy="189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5500" b="false" i="false" u="none" strike="noStrike" spc="200">
                <a:solidFill>
                  <a:srgbClr val="FFFFFF"/>
                </a:solidFill>
                <a:ea typeface="ONE Mobile Title OTF"/>
              </a:rPr>
              <a:t>프로젝트</a:t>
            </a:r>
          </a:p>
          <a:p>
            <a:pPr algn="ctr" lvl="0">
              <a:lnSpc>
                <a:spcPct val="108729"/>
              </a:lnSpc>
            </a:pPr>
            <a:r>
              <a:rPr lang="ko-KR" sz="5500" b="false" i="false" u="none" strike="noStrike" spc="200">
                <a:solidFill>
                  <a:srgbClr val="FFFFFF"/>
                </a:solidFill>
                <a:ea typeface="ONE Mobile Title OTF"/>
              </a:rPr>
              <a:t>개요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4300" y="2590800"/>
            <a:ext cx="20066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200" b="false" i="false" u="none" strike="noStrike" spc="500">
                <a:solidFill>
                  <a:srgbClr val="000000"/>
                </a:solidFill>
                <a:ea typeface="ONE Mobile Title OTF"/>
              </a:rPr>
              <a:t>목차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6600" y="635000"/>
            <a:ext cx="2997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en-US" sz="2400" b="false" i="false" u="none" strike="noStrike" spc="600">
                <a:solidFill>
                  <a:srgbClr val="FFFFFF"/>
                </a:solidFill>
                <a:latin typeface="Pretendard Bold"/>
              </a:rPr>
              <a:t>CONTENTS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632200" y="3352800"/>
            <a:ext cx="3759200" cy="36703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3797300" y="4445000"/>
            <a:ext cx="3581400" cy="189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5500" b="false" i="false" u="none" strike="noStrike" spc="200">
                <a:solidFill>
                  <a:srgbClr val="FFFFFF"/>
                </a:solidFill>
                <a:ea typeface="ONE Mobile Title OTF"/>
              </a:rPr>
              <a:t>프로젝트</a:t>
            </a:r>
          </a:p>
          <a:p>
            <a:pPr algn="ctr" lvl="0">
              <a:lnSpc>
                <a:spcPct val="108729"/>
              </a:lnSpc>
            </a:pPr>
            <a:r>
              <a:rPr lang="ko-KR" sz="5500" b="false" i="false" u="none" strike="noStrike" spc="200">
                <a:solidFill>
                  <a:srgbClr val="FFFFFF"/>
                </a:solidFill>
                <a:ea typeface="ONE Mobile Title OTF"/>
              </a:rPr>
              <a:t>개요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330200"/>
            <a:ext cx="48768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130300"/>
            <a:ext cx="182880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69900" y="1612900"/>
            <a:ext cx="17335500" cy="8204200"/>
          </a:xfrm>
          <a:prstGeom prst="rect">
            <a:avLst/>
          </a:prstGeom>
          <a:effectLst>
            <a:outerShdw dir="2700000" dist="252339" blurRad="669826">
              <a:srgbClr val="000000">
                <a:alpha val="10000"/>
              </a:srgbClr>
            </a:outerShdw>
          </a:effectLst>
        </p:spPr>
      </p:pic>
      <p:pic>
        <p:nvPicPr>
          <p:cNvPr name="Picture 8" id="8">
            <a:hlinkClick r:id="rId9" tooltip="https://www.youtube.com/watch?v=KtOsJAg-xX4"/>
          </p:cNvPr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0600" y="3378200"/>
            <a:ext cx="6172200" cy="3492500"/>
          </a:xfrm>
          <a:prstGeom prst="rect">
            <a:avLst/>
          </a:prstGeom>
        </p:spPr>
      </p:pic>
      <p:pic>
        <p:nvPicPr>
          <p:cNvPr name="Picture 9" id="9">
            <a:hlinkClick r:id="rId11" tooltip="https://www.youtube.com/watch?v=ywsOw4bO1PY"/>
          </p:cNvPr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534400" y="3390900"/>
            <a:ext cx="6680200" cy="349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100300" y="7175500"/>
            <a:ext cx="2438400" cy="2438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455900" y="7480300"/>
            <a:ext cx="1739900" cy="18415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20700" y="2209800"/>
            <a:ext cx="66929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4300" b="false" i="false" u="none" strike="noStrike" spc="200">
                <a:solidFill>
                  <a:srgbClr val="000000"/>
                </a:solidFill>
                <a:latin typeface="ONE Mobile Title OTF"/>
              </a:rPr>
              <a:t>1. </a:t>
            </a:r>
            <a:r>
              <a:rPr lang="ko-KR" sz="4300" b="false" i="false" u="none" strike="noStrike" spc="200">
                <a:solidFill>
                  <a:srgbClr val="000000"/>
                </a:solidFill>
                <a:ea typeface="ONE Mobile Title OTF"/>
              </a:rPr>
              <a:t>주제</a:t>
            </a:r>
            <a:r>
              <a:rPr lang="en-US" sz="4300" b="false" i="false" u="none" strike="noStrike" spc="2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4300" b="false" i="false" u="none" strike="noStrike" spc="200">
                <a:solidFill>
                  <a:srgbClr val="000000"/>
                </a:solidFill>
                <a:ea typeface="ONE Mobile Title OTF"/>
              </a:rPr>
              <a:t>선정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6600" y="635000"/>
            <a:ext cx="2997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en-US" sz="2400" b="false" i="false" u="none" strike="noStrike" spc="600">
                <a:solidFill>
                  <a:srgbClr val="FFFFFF"/>
                </a:solidFill>
                <a:latin typeface="Pretendard Bold"/>
              </a:rPr>
              <a:t>CONTENTS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52000" y="7442200"/>
            <a:ext cx="40894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ONE Mobile Title OTF"/>
              </a:rPr>
              <a:t>https://www.youtube.com/watch?v=ywsOw4bO1PY</a:t>
            </a:r>
          </a:p>
        </p:txBody>
      </p:sp>
      <p:sp>
        <p:nvSpPr>
          <p:cNvPr name="TextBox 15" id="15">
            <a:hlinkClick r:id="rId14" tooltip="https://www.youtube.com/watch?v=KtOsJAg-xX4"/>
          </p:cNvPr>
          <p:cNvSpPr txBox="true"/>
          <p:nvPr/>
        </p:nvSpPr>
        <p:spPr>
          <a:xfrm rot="0">
            <a:off x="12700" y="7353300"/>
            <a:ext cx="81026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1000" b="false" i="false" u="sng" strike="noStrike">
                <a:solidFill>
                  <a:srgbClr val="000000"/>
                </a:solidFill>
                <a:latin typeface="ONE Mobile Title OTF"/>
              </a:rPr>
              <a:t>https://www.youtube.com/watch?v=KtOsJAg-xX4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330200"/>
            <a:ext cx="48768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130300"/>
            <a:ext cx="182880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2600" y="1612900"/>
            <a:ext cx="17335500" cy="8204200"/>
          </a:xfrm>
          <a:prstGeom prst="rect">
            <a:avLst/>
          </a:prstGeom>
          <a:effectLst>
            <a:outerShdw dir="2700000" dist="252339" blurRad="669826">
              <a:srgbClr val="000000">
                <a:alpha val="1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438400" y="7531100"/>
            <a:ext cx="13385800" cy="1181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38400" y="7531100"/>
            <a:ext cx="4953000" cy="1181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438400" y="5905500"/>
            <a:ext cx="13385800" cy="1181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38400" y="5905500"/>
            <a:ext cx="4953000" cy="1181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451100" y="4267200"/>
            <a:ext cx="13385800" cy="1181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451100" y="4267200"/>
            <a:ext cx="4940300" cy="1181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632700" y="7835900"/>
            <a:ext cx="7442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광고비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절약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75000" y="7785100"/>
            <a:ext cx="34798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3600" b="false" i="false" u="none" strike="noStrike" spc="100">
                <a:solidFill>
                  <a:srgbClr val="FFFFFF"/>
                </a:solidFill>
                <a:ea typeface="ONE Mobile Title OTF"/>
              </a:rPr>
              <a:t>핵심</a:t>
            </a:r>
            <a:r>
              <a:rPr lang="en-US" sz="3600" b="false" i="false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3600" b="false" i="false" u="none" strike="noStrike" spc="100">
                <a:solidFill>
                  <a:srgbClr val="FFFFFF"/>
                </a:solidFill>
                <a:ea typeface="ONE Mobile Title OTF"/>
              </a:rPr>
              <a:t>키워드</a:t>
            </a:r>
            <a:r>
              <a:rPr lang="en-US" sz="3600" b="false" i="false" u="none" strike="noStrike" spc="100">
                <a:solidFill>
                  <a:srgbClr val="FFFFFF"/>
                </a:solidFill>
                <a:latin typeface="ONE Mobile Title OTF"/>
              </a:rPr>
              <a:t> 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32700" y="6210300"/>
            <a:ext cx="7442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실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경험자들의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제공되는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정보의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신뢰성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75000" y="6159500"/>
            <a:ext cx="34798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3600" b="false" i="false" u="none" strike="noStrike" spc="100">
                <a:solidFill>
                  <a:srgbClr val="FFFFFF"/>
                </a:solidFill>
                <a:ea typeface="ONE Mobile Title OTF"/>
              </a:rPr>
              <a:t>핵심</a:t>
            </a:r>
            <a:r>
              <a:rPr lang="en-US" sz="3600" b="false" i="false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3600" b="false" i="false" u="none" strike="noStrike" spc="100">
                <a:solidFill>
                  <a:srgbClr val="FFFFFF"/>
                </a:solidFill>
                <a:ea typeface="ONE Mobile Title OTF"/>
              </a:rPr>
              <a:t>키워드</a:t>
            </a:r>
            <a:r>
              <a:rPr lang="en-US" sz="3600" b="false" i="false" u="none" strike="noStrike" spc="100">
                <a:solidFill>
                  <a:srgbClr val="FFFFFF"/>
                </a:solidFill>
                <a:latin typeface="ONE Mobile Title OTF"/>
              </a:rPr>
              <a:t> 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32700" y="4584700"/>
            <a:ext cx="7442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예약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상품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설정으로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노쇼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방지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87700" y="4533900"/>
            <a:ext cx="34671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3600" b="false" i="false" u="none" strike="noStrike" spc="100">
                <a:solidFill>
                  <a:srgbClr val="FFFFFF"/>
                </a:solidFill>
                <a:ea typeface="ONE Mobile Title OTF"/>
              </a:rPr>
              <a:t>핵심</a:t>
            </a:r>
            <a:r>
              <a:rPr lang="en-US" sz="3600" b="false" i="false" u="none" strike="noStrike" spc="100">
                <a:solidFill>
                  <a:srgbClr val="FFFFFF"/>
                </a:solidFill>
                <a:latin typeface="ONE Mobile Title OTF"/>
              </a:rPr>
              <a:t> </a:t>
            </a:r>
            <a:r>
              <a:rPr lang="ko-KR" sz="3600" b="false" i="false" u="none" strike="noStrike" spc="100">
                <a:solidFill>
                  <a:srgbClr val="FFFFFF"/>
                </a:solidFill>
                <a:ea typeface="ONE Mobile Title OTF"/>
              </a:rPr>
              <a:t>키워드</a:t>
            </a:r>
            <a:r>
              <a:rPr lang="en-US" sz="3600" b="false" i="false" u="none" strike="noStrike" spc="100">
                <a:solidFill>
                  <a:srgbClr val="FFFFFF"/>
                </a:solidFill>
                <a:latin typeface="ONE Mobile Title OTF"/>
              </a:rPr>
              <a:t> 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84500" y="2146300"/>
            <a:ext cx="12319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200" b="false" i="false" u="none" strike="noStrike">
                <a:solidFill>
                  <a:srgbClr val="CFBFE6"/>
                </a:solidFill>
                <a:ea typeface="ONE Mobile Title OTF"/>
              </a:rPr>
              <a:t>기대효과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6600" y="635000"/>
            <a:ext cx="2997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en-US" sz="2400" b="false" i="false" u="none" strike="noStrike" spc="600">
                <a:solidFill>
                  <a:srgbClr val="FFFFFF"/>
                </a:solidFill>
                <a:latin typeface="Pretendard Bold"/>
              </a:rPr>
              <a:t>EFFECT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330200"/>
            <a:ext cx="48768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130300"/>
            <a:ext cx="182880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69900" y="1612900"/>
            <a:ext cx="17335500" cy="8204200"/>
          </a:xfrm>
          <a:prstGeom prst="rect">
            <a:avLst/>
          </a:prstGeom>
          <a:effectLst>
            <a:outerShdw dir="2700000" dist="252339" blurRad="669826">
              <a:srgbClr val="000000">
                <a:alpha val="1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04600" y="3594100"/>
            <a:ext cx="2997200" cy="257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819400" y="3556000"/>
            <a:ext cx="2857500" cy="262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100300" y="7175500"/>
            <a:ext cx="2438400" cy="2438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55900" y="7480300"/>
            <a:ext cx="1739900" cy="1841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141200" y="4165600"/>
            <a:ext cx="1752600" cy="1701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391400" y="3594100"/>
            <a:ext cx="2946400" cy="2628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835900" y="4165600"/>
            <a:ext cx="2044700" cy="1955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340100" y="4152900"/>
            <a:ext cx="1739900" cy="1790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39800" y="1778000"/>
            <a:ext cx="53467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7200" b="false" i="false" u="none" strike="noStrike" spc="500">
                <a:solidFill>
                  <a:srgbClr val="000000"/>
                </a:solidFill>
                <a:latin typeface="ONE Mobile Title OTF"/>
              </a:rPr>
              <a:t>2.</a:t>
            </a:r>
            <a:r>
              <a:rPr lang="ko-KR" sz="7200" b="false" i="false" u="none" strike="noStrike" spc="500">
                <a:solidFill>
                  <a:srgbClr val="000000"/>
                </a:solidFill>
                <a:ea typeface="ONE Mobile Title OTF"/>
              </a:rPr>
              <a:t>벤치마킹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6600" y="635000"/>
            <a:ext cx="2997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en-US" sz="2400" b="false" i="false" u="none" strike="noStrike" spc="600">
                <a:solidFill>
                  <a:srgbClr val="FFFFFF"/>
                </a:solidFill>
                <a:latin typeface="Pretendard Bold"/>
              </a:rPr>
              <a:t>CONTENTS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58600" y="6388100"/>
            <a:ext cx="2717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4200" b="false" i="false" u="none" strike="noStrike" spc="200">
                <a:solidFill>
                  <a:srgbClr val="000000"/>
                </a:solidFill>
                <a:ea typeface="ONE Mobile Title OTF"/>
              </a:rPr>
              <a:t>네이버</a:t>
            </a:r>
          </a:p>
          <a:p>
            <a:pPr algn="ctr" lvl="0">
              <a:lnSpc>
                <a:spcPct val="108729"/>
              </a:lnSpc>
            </a:pPr>
            <a:r>
              <a:rPr lang="ko-KR" sz="4200" b="false" i="false" u="none" strike="noStrike" spc="200">
                <a:solidFill>
                  <a:srgbClr val="000000"/>
                </a:solidFill>
                <a:ea typeface="ONE Mobile Title OTF"/>
              </a:rPr>
              <a:t>지도</a:t>
            </a:r>
          </a:p>
          <a:p>
            <a:pPr algn="ctr" lvl="0">
              <a:lnSpc>
                <a:spcPct val="108729"/>
              </a:lnSpc>
            </a:pPr>
            <a:r>
              <a:rPr lang="ko-KR" sz="4200" b="false" i="false" u="none" strike="noStrike" spc="200">
                <a:solidFill>
                  <a:srgbClr val="000000"/>
                </a:solidFill>
                <a:ea typeface="ONE Mobile Title OTF"/>
              </a:rPr>
              <a:t>플레이스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40600" y="6743700"/>
            <a:ext cx="2717800" cy="143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4200" b="false" i="false" u="none" strike="noStrike" spc="200">
                <a:solidFill>
                  <a:srgbClr val="000000"/>
                </a:solidFill>
                <a:ea typeface="ONE Mobile Title OTF"/>
              </a:rPr>
              <a:t>배달의</a:t>
            </a:r>
          </a:p>
          <a:p>
            <a:pPr algn="ctr" lvl="0">
              <a:lnSpc>
                <a:spcPct val="108729"/>
              </a:lnSpc>
            </a:pPr>
            <a:r>
              <a:rPr lang="ko-KR" sz="4200" b="false" i="false" u="none" strike="noStrike" spc="200">
                <a:solidFill>
                  <a:srgbClr val="000000"/>
                </a:solidFill>
                <a:ea typeface="ONE Mobile Title OTF"/>
              </a:rPr>
              <a:t>민족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82900" y="6781800"/>
            <a:ext cx="27178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4200" b="false" i="false" u="none" strike="noStrike" spc="200">
                <a:solidFill>
                  <a:srgbClr val="000000"/>
                </a:solidFill>
                <a:ea typeface="ONE Mobile Title OTF"/>
              </a:rPr>
              <a:t>요기요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330200"/>
            <a:ext cx="48768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130300"/>
            <a:ext cx="182880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69900" y="1612900"/>
            <a:ext cx="17335500" cy="8204200"/>
          </a:xfrm>
          <a:prstGeom prst="rect">
            <a:avLst/>
          </a:prstGeom>
          <a:effectLst>
            <a:outerShdw dir="2700000" dist="252339" blurRad="669826">
              <a:srgbClr val="000000">
                <a:alpha val="1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04600" y="3594100"/>
            <a:ext cx="2997200" cy="257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819400" y="3556000"/>
            <a:ext cx="2857500" cy="262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100300" y="7175500"/>
            <a:ext cx="2438400" cy="2438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55900" y="7480300"/>
            <a:ext cx="1739900" cy="1841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141200" y="4165600"/>
            <a:ext cx="1752600" cy="1701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391400" y="3594100"/>
            <a:ext cx="2946400" cy="2628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835900" y="4165600"/>
            <a:ext cx="2044700" cy="1955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340100" y="4152900"/>
            <a:ext cx="1739900" cy="1790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39800" y="1778000"/>
            <a:ext cx="53467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7200" b="false" i="false" u="none" strike="noStrike" spc="500">
                <a:solidFill>
                  <a:srgbClr val="000000"/>
                </a:solidFill>
                <a:latin typeface="ONE Mobile Title OTF"/>
              </a:rPr>
              <a:t>2.</a:t>
            </a:r>
            <a:r>
              <a:rPr lang="ko-KR" sz="7200" b="false" i="false" u="none" strike="noStrike" spc="500">
                <a:solidFill>
                  <a:srgbClr val="000000"/>
                </a:solidFill>
                <a:ea typeface="ONE Mobile Title OTF"/>
              </a:rPr>
              <a:t>벤치마킹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6600" y="635000"/>
            <a:ext cx="2997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en-US" sz="2400" b="false" i="false" u="none" strike="noStrike" spc="600">
                <a:solidFill>
                  <a:srgbClr val="FFFFFF"/>
                </a:solidFill>
                <a:latin typeface="Pretendard Bold"/>
              </a:rPr>
              <a:t>CONTENTS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58600" y="6388100"/>
            <a:ext cx="2717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4200" b="false" i="false" u="none" strike="noStrike" spc="200">
                <a:solidFill>
                  <a:srgbClr val="000000"/>
                </a:solidFill>
                <a:ea typeface="ONE Mobile Title OTF"/>
              </a:rPr>
              <a:t>네이버</a:t>
            </a:r>
          </a:p>
          <a:p>
            <a:pPr algn="ctr" lvl="0">
              <a:lnSpc>
                <a:spcPct val="108729"/>
              </a:lnSpc>
            </a:pPr>
            <a:r>
              <a:rPr lang="ko-KR" sz="4200" b="false" i="false" u="none" strike="noStrike" spc="200">
                <a:solidFill>
                  <a:srgbClr val="000000"/>
                </a:solidFill>
                <a:ea typeface="ONE Mobile Title OTF"/>
              </a:rPr>
              <a:t>지도</a:t>
            </a:r>
          </a:p>
          <a:p>
            <a:pPr algn="ctr" lvl="0">
              <a:lnSpc>
                <a:spcPct val="108729"/>
              </a:lnSpc>
            </a:pPr>
            <a:r>
              <a:rPr lang="ko-KR" sz="4200" b="false" i="false" u="none" strike="noStrike" spc="200">
                <a:solidFill>
                  <a:srgbClr val="000000"/>
                </a:solidFill>
                <a:ea typeface="ONE Mobile Title OTF"/>
              </a:rPr>
              <a:t>플레이스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40600" y="6743700"/>
            <a:ext cx="2717800" cy="143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4200" b="false" i="false" u="none" strike="noStrike" spc="200">
                <a:solidFill>
                  <a:srgbClr val="000000"/>
                </a:solidFill>
                <a:ea typeface="ONE Mobile Title OTF"/>
              </a:rPr>
              <a:t>배달의</a:t>
            </a:r>
          </a:p>
          <a:p>
            <a:pPr algn="ctr" lvl="0">
              <a:lnSpc>
                <a:spcPct val="108729"/>
              </a:lnSpc>
            </a:pPr>
            <a:r>
              <a:rPr lang="ko-KR" sz="4200" b="false" i="false" u="none" strike="noStrike" spc="200">
                <a:solidFill>
                  <a:srgbClr val="000000"/>
                </a:solidFill>
                <a:ea typeface="ONE Mobile Title OTF"/>
              </a:rPr>
              <a:t>민족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82900" y="6781800"/>
            <a:ext cx="27178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4200" b="false" i="false" u="none" strike="noStrike" spc="200">
                <a:solidFill>
                  <a:srgbClr val="000000"/>
                </a:solidFill>
                <a:ea typeface="ONE Mobile Title OTF"/>
              </a:rPr>
              <a:t>요기요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330200"/>
            <a:ext cx="48768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130300"/>
            <a:ext cx="182880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69900" y="1612900"/>
            <a:ext cx="17335500" cy="8204200"/>
          </a:xfrm>
          <a:prstGeom prst="rect">
            <a:avLst/>
          </a:prstGeom>
          <a:effectLst>
            <a:outerShdw dir="2700000" dist="252339" blurRad="669826">
              <a:srgbClr val="000000">
                <a:alpha val="1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455900" y="7378700"/>
            <a:ext cx="2438400" cy="2438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798800" y="7581900"/>
            <a:ext cx="1739900" cy="1841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47900" y="3797300"/>
            <a:ext cx="3162300" cy="2705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731000" y="3848100"/>
            <a:ext cx="3060700" cy="257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557000" y="4013200"/>
            <a:ext cx="2641600" cy="22733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939800" y="1778000"/>
            <a:ext cx="53467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7200" b="false" i="false" u="none" strike="noStrike" spc="500">
                <a:solidFill>
                  <a:srgbClr val="000000"/>
                </a:solidFill>
                <a:latin typeface="ONE Mobile Title OTF"/>
              </a:rPr>
              <a:t>3. </a:t>
            </a:r>
            <a:r>
              <a:rPr lang="ko-KR" sz="7200" b="false" i="false" u="none" strike="noStrike" spc="500">
                <a:solidFill>
                  <a:srgbClr val="000000"/>
                </a:solidFill>
                <a:ea typeface="ONE Mobile Title OTF"/>
              </a:rPr>
              <a:t>요구사항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6600" y="635000"/>
            <a:ext cx="2997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en-US" sz="2400" b="false" i="false" u="none" strike="noStrike" spc="600">
                <a:solidFill>
                  <a:srgbClr val="FFFFFF"/>
                </a:solidFill>
                <a:latin typeface="Pretendard Bold"/>
              </a:rPr>
              <a:t>CONTENTS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05000" y="6832600"/>
            <a:ext cx="4356100" cy="173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8729"/>
              </a:lnSpc>
              <a:buAutoNum type="arabicPeriod" startAt="1"/>
            </a:pPr>
            <a:r>
              <a:rPr lang="ko-KR" sz="3300" b="false" i="false" u="none" strike="noStrike" spc="100">
                <a:solidFill>
                  <a:srgbClr val="000000"/>
                </a:solidFill>
                <a:ea typeface="ONE Mobile Title OTF"/>
              </a:rPr>
              <a:t>운영자</a:t>
            </a:r>
          </a:p>
          <a:p>
            <a:pPr algn="l" lvl="0" indent="-342900" marL="342900">
              <a:lnSpc>
                <a:spcPct val="108729"/>
              </a:lnSpc>
              <a:buClr>
                <a:srgbClr val="000000"/>
              </a:buClr>
              <a:buFont typeface="Arial"/>
              <a:buChar char="●"/>
            </a:pPr>
            <a:r>
              <a:rPr lang="ko-KR" sz="3300" b="false" i="false" u="none" strike="noStrike" spc="100">
                <a:solidFill>
                  <a:srgbClr val="000000"/>
                </a:solidFill>
                <a:ea typeface="ONE Mobile Title OTF"/>
              </a:rPr>
              <a:t>사장님</a:t>
            </a:r>
            <a:r>
              <a:rPr lang="en-US" sz="3300" b="false" i="false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300" b="false" i="false" u="none" strike="noStrike" spc="100">
                <a:solidFill>
                  <a:srgbClr val="000000"/>
                </a:solidFill>
                <a:ea typeface="ONE Mobile Title OTF"/>
              </a:rPr>
              <a:t>승인</a:t>
            </a:r>
          </a:p>
          <a:p>
            <a:pPr algn="l" lvl="0" indent="-342900" marL="342900">
              <a:lnSpc>
                <a:spcPct val="108729"/>
              </a:lnSpc>
              <a:buClr>
                <a:srgbClr val="000000"/>
              </a:buClr>
              <a:buFont typeface="Arial"/>
              <a:buChar char="●"/>
            </a:pPr>
            <a:r>
              <a:rPr lang="ko-KR" sz="3300" b="false" i="false" u="none" strike="noStrike">
                <a:solidFill>
                  <a:srgbClr val="000000"/>
                </a:solidFill>
                <a:ea typeface="ONE Mobile Title OTF"/>
              </a:rPr>
              <a:t>신고</a:t>
            </a:r>
            <a:r>
              <a:rPr lang="en-US" sz="3300" b="false" i="false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ONE Mobile Title OTF"/>
              </a:rPr>
              <a:t>운영관리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73800" y="6743700"/>
            <a:ext cx="4813300" cy="223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3300" b="false" i="false" u="none" strike="noStrike" spc="100">
                <a:solidFill>
                  <a:srgbClr val="000000"/>
                </a:solidFill>
                <a:latin typeface="ONE Mobile Title OTF"/>
              </a:rPr>
              <a:t> 2. </a:t>
            </a:r>
            <a:r>
              <a:rPr lang="ko-KR" sz="3300" b="false" i="false" u="none" strike="noStrike" spc="100">
                <a:solidFill>
                  <a:srgbClr val="000000"/>
                </a:solidFill>
                <a:ea typeface="ONE Mobile Title OTF"/>
              </a:rPr>
              <a:t>사용자</a:t>
            </a:r>
          </a:p>
          <a:p>
            <a:pPr algn="l" lvl="0" indent="-342900" marL="342900">
              <a:lnSpc>
                <a:spcPct val="108729"/>
              </a:lnSpc>
              <a:buClr>
                <a:srgbClr val="000000"/>
              </a:buClr>
              <a:buFont typeface="Arial"/>
              <a:buChar char="●"/>
            </a:pPr>
            <a:r>
              <a:rPr lang="ko-KR" sz="3300" b="false" i="false" u="none" strike="noStrike" spc="100">
                <a:solidFill>
                  <a:srgbClr val="000000"/>
                </a:solidFill>
                <a:ea typeface="ONE Mobile Title OTF"/>
              </a:rPr>
              <a:t>식당</a:t>
            </a:r>
            <a:r>
              <a:rPr lang="en-US" sz="3300" b="false" i="false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300" b="false" i="false" u="none" strike="noStrike" spc="100">
                <a:solidFill>
                  <a:srgbClr val="000000"/>
                </a:solidFill>
                <a:ea typeface="ONE Mobile Title OTF"/>
              </a:rPr>
              <a:t>검색</a:t>
            </a:r>
          </a:p>
          <a:p>
            <a:pPr algn="l" lvl="0" indent="-342900" marL="342900">
              <a:lnSpc>
                <a:spcPct val="108729"/>
              </a:lnSpc>
              <a:buClr>
                <a:srgbClr val="000000"/>
              </a:buClr>
              <a:buFont typeface="Arial"/>
              <a:buChar char="●"/>
            </a:pPr>
            <a:r>
              <a:rPr lang="ko-KR" sz="3300" b="false" i="false" u="none" strike="noStrike">
                <a:solidFill>
                  <a:srgbClr val="000000"/>
                </a:solidFill>
                <a:ea typeface="ONE Mobile Title OTF"/>
              </a:rPr>
              <a:t>리뷰</a:t>
            </a:r>
          </a:p>
          <a:p>
            <a:pPr algn="l" lvl="0" indent="-342900" marL="342900">
              <a:lnSpc>
                <a:spcPct val="108729"/>
              </a:lnSpc>
              <a:buClr>
                <a:srgbClr val="000000"/>
              </a:buClr>
              <a:buFont typeface="Arial"/>
              <a:buChar char="●"/>
            </a:pPr>
            <a:r>
              <a:rPr lang="ko-KR" sz="3300" b="false" i="false" u="none" strike="noStrike">
                <a:solidFill>
                  <a:srgbClr val="000000"/>
                </a:solidFill>
                <a:ea typeface="ONE Mobile Title OTF"/>
              </a:rPr>
              <a:t>예약</a:t>
            </a:r>
            <a:r>
              <a:rPr lang="en-US" sz="3300" b="false" i="false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ONE Mobile Title OTF"/>
              </a:rPr>
              <a:t>및</a:t>
            </a:r>
            <a:r>
              <a:rPr lang="en-US" sz="3300" b="false" i="false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ONE Mobile Title OTF"/>
              </a:rPr>
              <a:t>배송식품구매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36300" y="6731000"/>
            <a:ext cx="46101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3300" b="false" i="false" u="none" strike="noStrike" spc="100">
                <a:solidFill>
                  <a:srgbClr val="000000"/>
                </a:solidFill>
                <a:latin typeface="ONE Mobile Title OTF"/>
              </a:rPr>
              <a:t>3.</a:t>
            </a:r>
            <a:r>
              <a:rPr lang="ko-KR" sz="3300" b="false" i="false" u="none" strike="noStrike" spc="100">
                <a:solidFill>
                  <a:srgbClr val="000000"/>
                </a:solidFill>
                <a:ea typeface="ONE Mobile Title OTF"/>
              </a:rPr>
              <a:t>사장님</a:t>
            </a:r>
          </a:p>
          <a:p>
            <a:pPr algn="l" lvl="0" indent="-342900" marL="342900">
              <a:lnSpc>
                <a:spcPct val="108729"/>
              </a:lnSpc>
              <a:buClr>
                <a:srgbClr val="000000"/>
              </a:buClr>
              <a:buFont typeface="Arial"/>
              <a:buChar char="●"/>
            </a:pPr>
            <a:r>
              <a:rPr lang="ko-KR" sz="3300" b="false" i="false" u="none" strike="noStrike" spc="100">
                <a:solidFill>
                  <a:srgbClr val="000000"/>
                </a:solidFill>
                <a:ea typeface="ONE Mobile Title OTF"/>
              </a:rPr>
              <a:t>리뷰답글</a:t>
            </a:r>
          </a:p>
          <a:p>
            <a:pPr algn="l" lvl="0" indent="-342900" marL="342900">
              <a:lnSpc>
                <a:spcPct val="108729"/>
              </a:lnSpc>
              <a:buClr>
                <a:srgbClr val="000000"/>
              </a:buClr>
              <a:buFont typeface="Arial"/>
              <a:buChar char="●"/>
            </a:pPr>
            <a:r>
              <a:rPr lang="ko-KR" sz="3300" b="false" i="false" u="none" strike="noStrike">
                <a:solidFill>
                  <a:srgbClr val="000000"/>
                </a:solidFill>
                <a:ea typeface="ONE Mobile Title OTF"/>
              </a:rPr>
              <a:t>상품관리</a:t>
            </a:r>
            <a:r>
              <a:rPr lang="en-US" sz="3300" b="false" i="false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ONE Mobile Title OTF"/>
              </a:rPr>
              <a:t>및</a:t>
            </a:r>
            <a:r>
              <a:rPr lang="en-US" sz="3300" b="false" i="false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ONE Mobile Title OTF"/>
              </a:rPr>
              <a:t>메뉴관리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330200"/>
            <a:ext cx="48768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130300"/>
            <a:ext cx="182880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2600" y="1612900"/>
            <a:ext cx="17335500" cy="8204200"/>
          </a:xfrm>
          <a:prstGeom prst="rect">
            <a:avLst/>
          </a:prstGeom>
          <a:effectLst>
            <a:outerShdw dir="2700000" dist="252339" blurRad="669826">
              <a:srgbClr val="000000">
                <a:alpha val="1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255500" y="4013200"/>
            <a:ext cx="3009900" cy="596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255500" y="4483100"/>
            <a:ext cx="4711700" cy="4483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32600" y="3886200"/>
            <a:ext cx="3009900" cy="596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781800" y="4432300"/>
            <a:ext cx="4711700" cy="448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46200" y="4038600"/>
            <a:ext cx="3009900" cy="596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46200" y="4470400"/>
            <a:ext cx="4711700" cy="4483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776700" y="8839200"/>
            <a:ext cx="977900" cy="977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916400" y="8915400"/>
            <a:ext cx="698500" cy="7366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471400" y="5765800"/>
            <a:ext cx="37211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js BootStrap 5.3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71400" y="4991100"/>
            <a:ext cx="37719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97540"/>
              </a:lnSpc>
            </a:pPr>
            <a:r>
              <a:rPr lang="en-US" sz="3100" b="false" i="false" u="none" strike="noStrike" spc="100">
                <a:solidFill>
                  <a:srgbClr val="000000"/>
                </a:solidFill>
                <a:latin typeface="ONE Mobile Title OTF"/>
              </a:rPr>
              <a:t>FRAMEWORK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48500" y="5981700"/>
            <a:ext cx="3721100" cy="196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TOMCAT 10.1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JAVA 17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JAVASCRIPT ES6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HTML5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CSS 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48500" y="5003800"/>
            <a:ext cx="34417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97540"/>
              </a:lnSpc>
            </a:pPr>
            <a:r>
              <a:rPr lang="ko-KR" sz="3100" b="false" i="false" u="none" strike="noStrike" spc="100">
                <a:solidFill>
                  <a:srgbClr val="000000"/>
                </a:solidFill>
                <a:ea typeface="ONE Mobile Title OTF"/>
              </a:rPr>
              <a:t>서버</a:t>
            </a:r>
            <a:r>
              <a:rPr lang="en-US" sz="3100" b="false" i="false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100" b="false" i="false" u="none" strike="noStrike" spc="100">
                <a:solidFill>
                  <a:srgbClr val="000000"/>
                </a:solidFill>
                <a:ea typeface="ONE Mobile Title OTF"/>
              </a:rPr>
              <a:t>및</a:t>
            </a:r>
            <a:r>
              <a:rPr lang="en-US" sz="3100" b="false" i="false" u="none" strike="noStrike" spc="100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3100" b="false" i="false" u="none" strike="noStrike" spc="100">
                <a:solidFill>
                  <a:srgbClr val="000000"/>
                </a:solidFill>
                <a:ea typeface="ONE Mobile Title OTF"/>
              </a:rPr>
              <a:t>언어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76400" y="6019800"/>
            <a:ext cx="3721100" cy="199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AutoNum type="arabicPeriod" startAt="1"/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IDE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이클립스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SQL DEVELOPER</a:t>
            </a:r>
          </a:p>
          <a:p>
            <a:pPr algn="l" lvl="0">
              <a:lnSpc>
                <a:spcPct val="1244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2. DB</a:t>
            </a:r>
          </a:p>
          <a:p>
            <a:pPr algn="l" lvl="0">
              <a:lnSpc>
                <a:spcPct val="1244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ORACLE 23C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27200" y="4902200"/>
            <a:ext cx="2641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97540"/>
              </a:lnSpc>
            </a:pPr>
            <a:r>
              <a:rPr lang="ko-KR" sz="3100" b="false" i="false" u="none" strike="noStrike" spc="100">
                <a:solidFill>
                  <a:srgbClr val="000000"/>
                </a:solidFill>
                <a:ea typeface="ONE Mobile Title OTF"/>
              </a:rPr>
              <a:t>개발</a:t>
            </a:r>
            <a:r>
              <a:rPr lang="en-US" sz="3100" b="false" i="false" u="none" strike="noStrike" spc="100">
                <a:solidFill>
                  <a:srgbClr val="000000"/>
                </a:solidFill>
                <a:latin typeface="ONE Mobile Title OTF"/>
              </a:rPr>
              <a:t> tool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84500" y="2146300"/>
            <a:ext cx="12319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200" b="false" i="false" u="none" strike="noStrike">
                <a:solidFill>
                  <a:srgbClr val="89D8BD"/>
                </a:solidFill>
                <a:ea typeface="ONE Mobile Title OTF"/>
              </a:rPr>
              <a:t>개발</a:t>
            </a:r>
            <a:r>
              <a:rPr lang="en-US" sz="7200" b="false" i="false" u="none" strike="noStrike">
                <a:solidFill>
                  <a:srgbClr val="89D8BD"/>
                </a:solidFill>
                <a:latin typeface="ONE Mobile Title OTF"/>
              </a:rPr>
              <a:t> </a:t>
            </a:r>
            <a:r>
              <a:rPr lang="ko-KR" sz="7200" b="false" i="false" u="none" strike="noStrike">
                <a:solidFill>
                  <a:srgbClr val="89D8BD"/>
                </a:solidFill>
                <a:ea typeface="ONE Mobile Title OTF"/>
              </a:rPr>
              <a:t>환경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36600" y="635000"/>
            <a:ext cx="2997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en-US" sz="2400" b="false" i="false" u="none" strike="noStrike" spc="600">
                <a:solidFill>
                  <a:srgbClr val="FFFFFF"/>
                </a:solidFill>
                <a:latin typeface="Pretendard Bold"/>
              </a:rPr>
              <a:t>SUMMARY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330200"/>
            <a:ext cx="48768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130300"/>
            <a:ext cx="18288000" cy="915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2600" y="1612900"/>
            <a:ext cx="17335500" cy="8204200"/>
          </a:xfrm>
          <a:prstGeom prst="rect">
            <a:avLst/>
          </a:prstGeom>
          <a:effectLst>
            <a:outerShdw dir="2700000" dist="252339" blurRad="669826">
              <a:srgbClr val="000000">
                <a:alpha val="1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58900" y="4051300"/>
            <a:ext cx="2997200" cy="4876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845800" y="4051300"/>
            <a:ext cx="2997200" cy="4876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45400" y="4051300"/>
            <a:ext cx="2997200" cy="4876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45000" y="4051300"/>
            <a:ext cx="2997200" cy="4876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1900" y="4051300"/>
            <a:ext cx="2997200" cy="4876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687800" y="8699500"/>
            <a:ext cx="1117600" cy="1117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852900" y="8788400"/>
            <a:ext cx="787400" cy="8382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4376400" y="5003800"/>
            <a:ext cx="2362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97540"/>
              </a:lnSpc>
            </a:pPr>
            <a:r>
              <a:rPr lang="ko-KR" sz="3200" b="false" i="false" u="none" strike="noStrike" spc="100">
                <a:solidFill>
                  <a:srgbClr val="000000"/>
                </a:solidFill>
                <a:ea typeface="ONE Mobile Title OTF"/>
              </a:rPr>
              <a:t>백현명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ONE Mobile Title OTF"/>
              </a:rPr>
              <a:t> UA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50600" y="5727700"/>
            <a:ext cx="22352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데이터통합관리</a:t>
            </a:r>
          </a:p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결제예약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오픈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API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기술구현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14100" y="5003800"/>
            <a:ext cx="21463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97540"/>
              </a:lnSpc>
            </a:pPr>
            <a:r>
              <a:rPr lang="ko-KR" sz="3200" b="false" i="false" u="none" strike="noStrike" spc="100">
                <a:solidFill>
                  <a:srgbClr val="000000"/>
                </a:solidFill>
                <a:ea typeface="ONE Mobile Title OTF"/>
              </a:rPr>
              <a:t>김영신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ONE Mobile Title OTF"/>
              </a:rPr>
              <a:t>  DA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24800" y="5702300"/>
            <a:ext cx="23368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게시판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프로젝트</a:t>
            </a:r>
          </a:p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피드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관리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64500" y="5003800"/>
            <a:ext cx="22606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97540"/>
              </a:lnSpc>
            </a:pPr>
            <a:r>
              <a:rPr lang="ko-KR" sz="3200" b="false" i="false" u="none" strike="noStrike" spc="100">
                <a:solidFill>
                  <a:srgbClr val="000000"/>
                </a:solidFill>
                <a:ea typeface="ONE Mobile Title OTF"/>
              </a:rPr>
              <a:t>김은영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ONE Mobile Title OTF"/>
              </a:rPr>
              <a:t> AA 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48200" y="5003800"/>
            <a:ext cx="25908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97540"/>
              </a:lnSpc>
            </a:pPr>
            <a:r>
              <a:rPr lang="ko-KR" sz="3200" b="false" i="false" u="none" strike="noStrike" spc="100">
                <a:solidFill>
                  <a:srgbClr val="000000"/>
                </a:solidFill>
                <a:ea typeface="ONE Mobile Title OTF"/>
              </a:rPr>
              <a:t>오정균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ONE Mobile Title OTF"/>
              </a:rPr>
              <a:t> 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24000" y="5854700"/>
            <a:ext cx="23241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총괄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디버깅테스트</a:t>
            </a:r>
            <a:b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</a:b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DB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프로젝트일정관리</a:t>
            </a:r>
          </a:p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회원관리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38300" y="4953000"/>
            <a:ext cx="22098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97540"/>
              </a:lnSpc>
            </a:pPr>
            <a:r>
              <a:rPr lang="ko-KR" sz="3200" b="false" i="false" u="none" strike="noStrike" spc="100">
                <a:solidFill>
                  <a:srgbClr val="000000"/>
                </a:solidFill>
                <a:ea typeface="ONE Mobile Title OTF"/>
              </a:rPr>
              <a:t>허성진</a:t>
            </a:r>
            <a:r>
              <a:rPr lang="en-US" sz="3200" b="false" i="false" u="none" strike="noStrike" spc="100">
                <a:solidFill>
                  <a:srgbClr val="000000"/>
                </a:solidFill>
                <a:latin typeface="ONE Mobile Title OTF"/>
              </a:rPr>
              <a:t> PL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984500" y="2146300"/>
            <a:ext cx="12319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200" b="false" i="false" u="none" strike="noStrike">
                <a:solidFill>
                  <a:srgbClr val="F6BA5B"/>
                </a:solidFill>
                <a:ea typeface="ONE Mobile Title OTF"/>
              </a:rPr>
              <a:t>팀</a:t>
            </a:r>
            <a:r>
              <a:rPr lang="en-US" sz="7200" b="false" i="false" u="none" strike="noStrike">
                <a:solidFill>
                  <a:srgbClr val="F6BA5B"/>
                </a:solidFill>
                <a:latin typeface="ONE Mobile Title OTF"/>
              </a:rPr>
              <a:t> </a:t>
            </a:r>
            <a:r>
              <a:rPr lang="ko-KR" sz="7200" b="false" i="false" u="none" strike="noStrike">
                <a:solidFill>
                  <a:srgbClr val="F6BA5B"/>
                </a:solidFill>
                <a:ea typeface="ONE Mobile Title OTF"/>
              </a:rPr>
              <a:t>구성</a:t>
            </a:r>
            <a:r>
              <a:rPr lang="en-US" sz="7200" b="false" i="false" u="none" strike="noStrike">
                <a:solidFill>
                  <a:srgbClr val="F6BA5B"/>
                </a:solidFill>
                <a:latin typeface="ONE Mobile Title OTF"/>
              </a:rPr>
              <a:t> </a:t>
            </a:r>
            <a:r>
              <a:rPr lang="ko-KR" sz="7200" b="false" i="false" u="none" strike="noStrike">
                <a:solidFill>
                  <a:srgbClr val="F6BA5B"/>
                </a:solidFill>
                <a:ea typeface="ONE Mobile Title OTF"/>
              </a:rPr>
              <a:t>및</a:t>
            </a:r>
            <a:r>
              <a:rPr lang="en-US" sz="7200" b="false" i="false" u="none" strike="noStrike">
                <a:solidFill>
                  <a:srgbClr val="F6BA5B"/>
                </a:solidFill>
                <a:latin typeface="ONE Mobile Title OTF"/>
              </a:rPr>
              <a:t> </a:t>
            </a:r>
            <a:r>
              <a:rPr lang="ko-KR" sz="7200" b="false" i="false" u="none" strike="noStrike">
                <a:solidFill>
                  <a:srgbClr val="F6BA5B"/>
                </a:solidFill>
                <a:ea typeface="ONE Mobile Title OTF"/>
              </a:rPr>
              <a:t>역할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6600" y="635000"/>
            <a:ext cx="2997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4580"/>
              </a:lnSpc>
            </a:pPr>
            <a:r>
              <a:rPr lang="en-US" sz="2400" b="false" i="false" u="none" strike="noStrike" spc="600">
                <a:solidFill>
                  <a:srgbClr val="FFFFFF"/>
                </a:solidFill>
                <a:latin typeface="Pretendard Bold"/>
              </a:rPr>
              <a:t>TEAM MEMBER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286500" y="9118600"/>
            <a:ext cx="5702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*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페이지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내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인물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사진은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샘플이미지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 </a:t>
            </a:r>
            <a:r>
              <a:rPr lang="ko-KR" sz="1400" b="false" i="false" u="none" strike="noStrike">
                <a:solidFill>
                  <a:srgbClr val="C2C2C2"/>
                </a:solidFill>
                <a:ea typeface="Pretendard Light"/>
              </a:rPr>
              <a:t>입니다</a:t>
            </a:r>
            <a:r>
              <a:rPr lang="en-US" sz="1400" b="false" i="false" u="none" strike="noStrike">
                <a:solidFill>
                  <a:srgbClr val="C2C2C2"/>
                </a:solidFill>
                <a:latin typeface="Pretendard Light"/>
              </a:rPr>
              <a:t>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775200" y="5765800"/>
            <a:ext cx="2324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오픈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API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기술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팔로우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팔로워</a:t>
            </a:r>
          </a:p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내역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조회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401800" y="5702300"/>
            <a:ext cx="2235200" cy="226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UA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마일리지</a:t>
            </a:r>
          </a:p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등급제도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  </a:t>
            </a:r>
          </a:p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신고관리</a:t>
            </a:r>
          </a:p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메뉴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상세게시판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